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B6EF7-3E56-4D22-B578-3CDD932C60B4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88D9E-AC1D-4F08-B0B2-104F33C115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31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9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E6188DE-0C4C-4AD8-B77B-BBD90C748604}" type="slidenum">
              <a:rPr lang="ru-RU" altLang="ru-RU" smtClean="0">
                <a:latin typeface="Calibri" pitchFamily="34" charset="0"/>
              </a:rPr>
              <a:pPr/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3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7AF79E9-0C30-4739-B3ED-3380B681B88E}" type="slidenum">
              <a:rPr lang="ru-RU" altLang="ru-RU" smtClean="0">
                <a:latin typeface="Calibri" pitchFamily="34" charset="0"/>
              </a:rPr>
              <a:pPr/>
              <a:t>2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53147B-2822-4C2B-9D06-3931CE8E5B0D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roskazna.gov.ru/" TargetMode="External"/><Relationship Id="rId4" Type="http://schemas.openxmlformats.org/officeDocument/2006/relationships/hyperlink" Target="https://roskazna.gov.ru/upload/iblock/1b6/Tablitsa-sootvetstviya_20210120_.XLS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7"/>
          <p:cNvSpPr txBox="1">
            <a:spLocks noChangeArrowheads="1"/>
          </p:cNvSpPr>
          <p:nvPr/>
        </p:nvSpPr>
        <p:spPr bwMode="auto">
          <a:xfrm>
            <a:off x="304800" y="20638"/>
            <a:ext cx="11953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Тверска</a:t>
            </a:r>
            <a:endParaRPr lang="en-US" altLang="ru-RU" sz="1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Заголовок 20"/>
          <p:cNvSpPr txBox="1">
            <a:spLocks/>
          </p:cNvSpPr>
          <p:nvPr/>
        </p:nvSpPr>
        <p:spPr>
          <a:xfrm>
            <a:off x="1214438" y="142875"/>
            <a:ext cx="7572375" cy="1090613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Заголовок 20"/>
          <p:cNvSpPr txBox="1">
            <a:spLocks/>
          </p:cNvSpPr>
          <p:nvPr/>
        </p:nvSpPr>
        <p:spPr bwMode="auto">
          <a:xfrm>
            <a:off x="1214438" y="142875"/>
            <a:ext cx="7615237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Практика работы в РИС «</a:t>
            </a:r>
            <a:r>
              <a:rPr lang="en-US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торги-КС»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(Заявка на закупку. Платежные реквизиты для обеспечения.)</a:t>
            </a:r>
          </a:p>
        </p:txBody>
      </p:sp>
      <p:sp>
        <p:nvSpPr>
          <p:cNvPr id="12293" name="Номер слайда 1"/>
          <p:cNvSpPr txBox="1">
            <a:spLocks/>
          </p:cNvSpPr>
          <p:nvPr/>
        </p:nvSpPr>
        <p:spPr bwMode="auto">
          <a:xfrm>
            <a:off x="7010400" y="285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78650" y="64801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F565C33-25B4-4ED2-9F57-9C951AA6DA5E}" type="slidenum">
              <a:rPr lang="ru-RU" altLang="ru-RU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alt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8"/>
            <a:ext cx="8651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331913" y="1341438"/>
            <a:ext cx="7175500" cy="28797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ru-RU" sz="16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заведении заявки на закупку для полей выбора платежных реквизитов был добавлен фильтр не позволяющий выбрать счета, если не заведен казначейский счет.</a:t>
            </a: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казначейские расчетные счета размещены таблице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соответствия счетов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размещенной на сайте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https://roskazna.gov.ru/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обеспечения должен быть заведен в ЕИС в личном кабинете с правами Администратора, а так же в РИС «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торги–КС» меню «Банковские реквизиты для обеспечения заявки».</a:t>
            </a: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229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4652963"/>
            <a:ext cx="6965950" cy="139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1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7"/>
          <p:cNvSpPr txBox="1">
            <a:spLocks noChangeArrowheads="1"/>
          </p:cNvSpPr>
          <p:nvPr/>
        </p:nvSpPr>
        <p:spPr bwMode="auto">
          <a:xfrm>
            <a:off x="304800" y="20638"/>
            <a:ext cx="11953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Тверска</a:t>
            </a:r>
            <a:endParaRPr lang="en-US" altLang="ru-RU" sz="1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Заголовок 20"/>
          <p:cNvSpPr txBox="1">
            <a:spLocks/>
          </p:cNvSpPr>
          <p:nvPr/>
        </p:nvSpPr>
        <p:spPr>
          <a:xfrm>
            <a:off x="1214438" y="142875"/>
            <a:ext cx="7572375" cy="1090613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Заголовок 20"/>
          <p:cNvSpPr txBox="1">
            <a:spLocks/>
          </p:cNvSpPr>
          <p:nvPr/>
        </p:nvSpPr>
        <p:spPr bwMode="auto">
          <a:xfrm>
            <a:off x="1214438" y="142875"/>
            <a:ext cx="7615237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Практика работы в РИС «</a:t>
            </a:r>
            <a:r>
              <a:rPr lang="en-US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торги-КС»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(Заявка на закупку. Платежные реквизиты для обеспечения. Заведение в ЕИС.)</a:t>
            </a:r>
          </a:p>
        </p:txBody>
      </p:sp>
      <p:sp>
        <p:nvSpPr>
          <p:cNvPr id="13317" name="Номер слайда 1"/>
          <p:cNvSpPr txBox="1">
            <a:spLocks/>
          </p:cNvSpPr>
          <p:nvPr/>
        </p:nvSpPr>
        <p:spPr bwMode="auto">
          <a:xfrm>
            <a:off x="7010400" y="285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31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78650" y="64801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9B2DC19-3A96-45CD-A9BC-56DE5C7D9F0C}" type="slidenum">
              <a:rPr lang="ru-RU" altLang="ru-RU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alt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8"/>
            <a:ext cx="8651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200150" y="3738563"/>
            <a:ext cx="7011988" cy="6492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обеспечения должен быть заведен в ЕИС в личном кабинете с правами Администратора.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206500"/>
            <a:ext cx="6996113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Рисунок 12" descr="C:\Users\sivushkin_aa.TORGI\Downloads\2021-02-09_10-25-2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4437063"/>
            <a:ext cx="592931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200150" y="5732463"/>
            <a:ext cx="7011988" cy="504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на указание счетов обеспечения подтверждает Министерство финансов Тверской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31137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7"/>
          <p:cNvSpPr txBox="1">
            <a:spLocks noChangeArrowheads="1"/>
          </p:cNvSpPr>
          <p:nvPr/>
        </p:nvSpPr>
        <p:spPr bwMode="auto">
          <a:xfrm>
            <a:off x="304800" y="20638"/>
            <a:ext cx="11953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Тверска</a:t>
            </a:r>
            <a:endParaRPr lang="en-US" altLang="ru-RU" sz="11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Заголовок 20"/>
          <p:cNvSpPr txBox="1">
            <a:spLocks/>
          </p:cNvSpPr>
          <p:nvPr/>
        </p:nvSpPr>
        <p:spPr>
          <a:xfrm>
            <a:off x="1214438" y="142875"/>
            <a:ext cx="7572375" cy="1090613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Заголовок 20"/>
          <p:cNvSpPr txBox="1">
            <a:spLocks/>
          </p:cNvSpPr>
          <p:nvPr/>
        </p:nvSpPr>
        <p:spPr bwMode="auto">
          <a:xfrm>
            <a:off x="1214438" y="142875"/>
            <a:ext cx="7615237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Практика работы в РИС «</a:t>
            </a:r>
            <a:r>
              <a:rPr lang="en-US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торги-КС»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0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(Заявка на закупку. Платежные реквизиты для обеспечения. Заведение в РИС «</a:t>
            </a:r>
            <a:r>
              <a:rPr lang="en-US" altLang="ru-RU" sz="2000" b="1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торги-КС».)</a:t>
            </a:r>
          </a:p>
        </p:txBody>
      </p:sp>
      <p:sp>
        <p:nvSpPr>
          <p:cNvPr id="14341" name="Номер слайда 1"/>
          <p:cNvSpPr txBox="1">
            <a:spLocks/>
          </p:cNvSpPr>
          <p:nvPr/>
        </p:nvSpPr>
        <p:spPr bwMode="auto">
          <a:xfrm>
            <a:off x="7010400" y="285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4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978650" y="64801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A30636-1F33-46AF-9548-25442A72A88B}" type="slidenum">
              <a:rPr lang="ru-RU" altLang="ru-RU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altLang="ru-RU" sz="1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8"/>
            <a:ext cx="8651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611188" y="3716338"/>
            <a:ext cx="2736850" cy="27368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Идентичные реквизиты обеспечения, указанные в ЕИС необходимо указать в РИС «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торги-КС» / меню «Банковские реквизиты для обеспечения заявки».</a:t>
            </a:r>
          </a:p>
          <a:p>
            <a:pPr algn="just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!!!Обращаем внимание все казначейские счета начинаются на «0»!!!</a:t>
            </a:r>
          </a:p>
        </p:txBody>
      </p:sp>
      <p:pic>
        <p:nvPicPr>
          <p:cNvPr id="14345" name="Рисунок 11" descr="C:\Users\sivushkin_aa.TORGI\Downloads\2021-02-09_10-27-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233488"/>
            <a:ext cx="5929312" cy="235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Рисунок 13" descr="C:\Users\sivushkin_aa.TORGI\Downloads\2021-02-09_10-29-2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565400"/>
            <a:ext cx="5472113" cy="3800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Экран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Елена Сергеевна</dc:creator>
  <cp:lastModifiedBy>Иванова Елена Сергеевна</cp:lastModifiedBy>
  <cp:revision>1</cp:revision>
  <dcterms:created xsi:type="dcterms:W3CDTF">2021-04-08T14:49:06Z</dcterms:created>
  <dcterms:modified xsi:type="dcterms:W3CDTF">2021-04-08T14:50:08Z</dcterms:modified>
</cp:coreProperties>
</file>